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74" r:id="rId2"/>
    <p:sldId id="273" r:id="rId3"/>
    <p:sldId id="278" r:id="rId4"/>
    <p:sldId id="277" r:id="rId5"/>
    <p:sldId id="27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5C1F0-C92A-4246-9673-7F768E1949C4}" type="datetimeFigureOut">
              <a:rPr lang="ru-RU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ABF3E0-A14C-4772-825C-09F15C191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6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C01D8-811B-4D06-9570-3922258E0A93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29247-96E3-4E46-BE17-454D05411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82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38D69-7861-4502-9BFE-A0F1F12EF452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3DE8-DFB7-4744-BFCA-2495D1F94D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0C63F-CBF1-4E76-92F9-65C063942FAF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0628-8731-4523-8D24-A3667F573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13CC2-576F-498E-A7C9-FE12612BFDB3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06855-B4C9-4D85-9AF1-3F9C0D31C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72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7B87B-1B82-4A77-9D10-087A72E03394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742BC-1669-4F81-81B0-8642443F8D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D621E-DFEE-4C75-A504-A711A530C2D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EB11E-FCAF-4AFA-97ED-500DA47EF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62C49-62AB-48AA-A997-E7669551A99B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8CD2-B594-4FFA-AFE3-E542DE08F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4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E3887-4950-4434-941D-D4B58639D9C8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1F5AF-710D-4528-80F6-584A797EB6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4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D8F79F-08E5-42F9-B037-17E4AC214630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464108-AF1D-46FF-97FE-E7E1BAF8A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C862B-CED0-4114-8183-673C5CCCA497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E40C-5CDF-4BFD-A76C-C180B470F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1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CE040C-04DF-45B7-AB39-172487F6770B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DC55B2-BEC2-4406-80F2-895B471AE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80" y="-38535"/>
            <a:ext cx="7543800" cy="1450757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Calibri" panose="020F0502020204030204"/>
              </a:rPr>
              <a:t>Первый раз</a:t>
            </a:r>
            <a:br>
              <a:rPr lang="ru-RU" altLang="ru-RU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altLang="ru-RU" dirty="0">
                <a:solidFill>
                  <a:srgbClr val="FF0000"/>
                </a:solidFill>
                <a:latin typeface="Calibri" panose="020F0502020204030204"/>
              </a:rPr>
              <a:t>в 5 класс!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540" y="2874113"/>
            <a:ext cx="7543801" cy="402336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Классный руководитель: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Калинина Елена Васильевна,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МАОУ «Гимназия №5» г. Перми, 5 В класс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5" y="1292095"/>
            <a:ext cx="6613200" cy="3719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" y="4539734"/>
            <a:ext cx="3518743" cy="2330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09" y="973821"/>
            <a:ext cx="3717267" cy="24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Поздравления от наших </a:t>
            </a:r>
            <a:r>
              <a:rPr lang="ru-RU" b="1" dirty="0" smtClean="0">
                <a:solidFill>
                  <a:srgbClr val="FF0000"/>
                </a:solidFill>
              </a:rPr>
              <a:t>родителей/ Ответное слово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84" y="4293096"/>
            <a:ext cx="4866916" cy="2736304"/>
          </a:xfrm>
          <a:prstGeom prst="rect">
            <a:avLst/>
          </a:prstGeom>
        </p:spPr>
      </p:pic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44461" y="860564"/>
            <a:ext cx="715500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«С Днём Рождения. Друг!»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2543" y="1438181"/>
            <a:ext cx="4995437" cy="280687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933" y="4077072"/>
            <a:ext cx="5238673" cy="291617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24" y="1450757"/>
            <a:ext cx="4234267" cy="25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543800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«Звёздный ребёнок»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200"/>
            <a:ext cx="2422699" cy="36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6" y="2780928"/>
            <a:ext cx="2553192" cy="3854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86" y="775374"/>
            <a:ext cx="3753623" cy="2486166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60" y="2849301"/>
            <a:ext cx="3511724" cy="4022725"/>
          </a:xfr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760945"/>
            <a:ext cx="3834277" cy="25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90" y="179397"/>
            <a:ext cx="7543800" cy="7293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«Бочонок желаний»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DCB4-1B54-4F6D-A406-C5A86DDAFD1C}" type="datetime1">
              <a:rPr lang="ru-RU" smtClean="0"/>
              <a:pPr>
                <a:defRPr/>
              </a:pPr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0F224-6D2A-4FE4-83CB-0198A19CD8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-10618" y="803735"/>
            <a:ext cx="3690293" cy="2390130"/>
          </a:xfrm>
          <a:prstGeom prst="rect">
            <a:avLst/>
          </a:prstGeom>
        </p:spPr>
      </p:pic>
      <p:pic>
        <p:nvPicPr>
          <p:cNvPr id="11" name="Объект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7174" y="3236542"/>
            <a:ext cx="6687459" cy="3588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90" y="803735"/>
            <a:ext cx="3981067" cy="2711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94" y="3449400"/>
            <a:ext cx="2552619" cy="34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506</TotalTime>
  <Words>73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Ретро</vt:lpstr>
      <vt:lpstr>Первый раз в 5 класс!</vt:lpstr>
      <vt:lpstr>Поздравления от наших родителей/ Ответное слово детей</vt:lpstr>
      <vt:lpstr>Проект «С Днём Рождения. Друг!»</vt:lpstr>
      <vt:lpstr>Проект «Звёздный ребёнок»</vt:lpstr>
      <vt:lpstr>Проект «Бочонок желаний»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ЗНАНИЙ!</dc:title>
  <dc:creator>Admin</dc:creator>
  <dc:description>http://aida.ucoz.ru</dc:description>
  <cp:lastModifiedBy>Пользователь</cp:lastModifiedBy>
  <cp:revision>20</cp:revision>
  <dcterms:created xsi:type="dcterms:W3CDTF">2014-08-26T15:21:11Z</dcterms:created>
  <dcterms:modified xsi:type="dcterms:W3CDTF">2021-10-16T11:00:42Z</dcterms:modified>
</cp:coreProperties>
</file>